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6EBDBF-0B4B-4CB7-B2DC-6AAA61509BFA}" v="1" dt="2021-05-24T22:27:17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1704" y="3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黒田 壽祐" userId="f2cb8ff23d3aca22" providerId="LiveId" clId="{876EBDBF-0B4B-4CB7-B2DC-6AAA61509BFA}"/>
    <pc:docChg chg="modSld">
      <pc:chgData name="黒田 壽祐" userId="f2cb8ff23d3aca22" providerId="LiveId" clId="{876EBDBF-0B4B-4CB7-B2DC-6AAA61509BFA}" dt="2021-05-24T22:27:17.308" v="0"/>
      <pc:docMkLst>
        <pc:docMk/>
      </pc:docMkLst>
      <pc:sldChg chg="addSp modSp">
        <pc:chgData name="黒田 壽祐" userId="f2cb8ff23d3aca22" providerId="LiveId" clId="{876EBDBF-0B4B-4CB7-B2DC-6AAA61509BFA}" dt="2021-05-24T22:27:17.308" v="0"/>
        <pc:sldMkLst>
          <pc:docMk/>
          <pc:sldMk cId="3435342182" sldId="256"/>
        </pc:sldMkLst>
        <pc:picChg chg="add mod">
          <ac:chgData name="黒田 壽祐" userId="f2cb8ff23d3aca22" providerId="LiveId" clId="{876EBDBF-0B4B-4CB7-B2DC-6AAA61509BFA}" dt="2021-05-24T22:27:17.308" v="0"/>
          <ac:picMkLst>
            <pc:docMk/>
            <pc:sldMk cId="3435342182" sldId="256"/>
            <ac:picMk id="3" creationId="{F5E8D913-633D-447D-9FC5-D1F9855E223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E398-6126-4D76-A30C-ED619B56E857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7D56-3AF8-414D-8795-6E3397E00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26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E398-6126-4D76-A30C-ED619B56E857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7D56-3AF8-414D-8795-6E3397E00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36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E398-6126-4D76-A30C-ED619B56E857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7D56-3AF8-414D-8795-6E3397E00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0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E398-6126-4D76-A30C-ED619B56E857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7D56-3AF8-414D-8795-6E3397E00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3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E398-6126-4D76-A30C-ED619B56E857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7D56-3AF8-414D-8795-6E3397E00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74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E398-6126-4D76-A30C-ED619B56E857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7D56-3AF8-414D-8795-6E3397E00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55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E398-6126-4D76-A30C-ED619B56E857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7D56-3AF8-414D-8795-6E3397E00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36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E398-6126-4D76-A30C-ED619B56E857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7D56-3AF8-414D-8795-6E3397E00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96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E398-6126-4D76-A30C-ED619B56E857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7D56-3AF8-414D-8795-6E3397E00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85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E398-6126-4D76-A30C-ED619B56E857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7D56-3AF8-414D-8795-6E3397E00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24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E398-6126-4D76-A30C-ED619B56E857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7D56-3AF8-414D-8795-6E3397E00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29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BE398-6126-4D76-A30C-ED619B56E857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E7D56-3AF8-414D-8795-6E3397E00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09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5E8D913-633D-447D-9FC5-D1F9855E2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7"/>
            <a:ext cx="7559675" cy="1068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42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黒田 壽祐</dc:creator>
  <cp:lastModifiedBy>黒田 壽祐</cp:lastModifiedBy>
  <cp:revision>1</cp:revision>
  <dcterms:created xsi:type="dcterms:W3CDTF">2021-03-19T05:53:23Z</dcterms:created>
  <dcterms:modified xsi:type="dcterms:W3CDTF">2021-05-24T22:27:24Z</dcterms:modified>
</cp:coreProperties>
</file>